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3BBFF-77C1-4BF1-A3B2-2505841100BA}" type="datetimeFigureOut">
              <a:rPr lang="en-US" dirty="0"/>
              <a:t>5/29/2023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93879-1153-42D3-8EC7-7A3CC94658D3}" type="datetimeFigureOut">
              <a:rPr lang="en-US" dirty="0"/>
              <a:t>5/29/2023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E1496-D8B1-4FDC-98A5-AD2561A2EE12}" type="datetimeFigureOut">
              <a:rPr lang="en-US" dirty="0"/>
              <a:t>5/29/2023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3855-5B08-4570-810C-DE4498675D2C}" type="datetimeFigureOut">
              <a:rPr lang="en-US" dirty="0"/>
              <a:t>5/29/2023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C1B1A-3400-4A09-B018-5620D6ADA4AF}" type="datetimeFigureOut">
              <a:rPr lang="en-US" dirty="0"/>
              <a:t>5/29/2023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EE65E-8B04-4250-B4A9-5C65F355F1A2}" type="datetimeFigureOut">
              <a:rPr lang="en-US" dirty="0"/>
              <a:t>5/29/2023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5881F-8E44-4F15-AB98-80B7869E49CA}" type="datetimeFigureOut">
              <a:rPr lang="en-US" dirty="0"/>
              <a:t>5/29/2023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D2069-43FA-49C5-9F0E-58E1EB237AEF}" type="datetimeFigureOut">
              <a:rPr lang="en-US" dirty="0"/>
              <a:t>5/29/2023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C05854CA-19F4-4771-B6A2-DA5C0742B220}" type="datetimeFigureOut">
              <a:rPr lang="en-US" dirty="0"/>
              <a:t>5/29/2023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D2BB1-BB31-4EB8-A961-18800A74EAA8}" type="datetimeFigureOut">
              <a:rPr lang="en-US" dirty="0"/>
              <a:t>5/29/2023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0B886-74BB-4D5E-9EA9-584482FE40E6}" type="datetimeFigureOut">
              <a:rPr lang="en-US" dirty="0"/>
              <a:t>5/29/2023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4CCD1-3502-4C30-947C-75FC88992007}" type="datetimeFigureOut">
              <a:rPr lang="en-US" dirty="0"/>
              <a:t>5/29/2023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797A-E8AF-4231-9C64-308C5BB9ED3E}" type="datetimeFigureOut">
              <a:rPr lang="en-US" dirty="0"/>
              <a:t>5/29/2023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24146-07E2-48CA-8629-5887ED47FCDB}" type="datetimeFigureOut">
              <a:rPr lang="en-US" dirty="0"/>
              <a:t>5/29/2023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7E718-B4F0-433E-A285-0013249184C0}" type="datetimeFigureOut">
              <a:rPr lang="en-US" dirty="0"/>
              <a:t>5/29/2023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E44C4-3D72-4D6E-86A4-F5491DC49E6D}" type="datetimeFigureOut">
              <a:rPr lang="en-US" dirty="0"/>
              <a:t>5/29/2023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8EA14-E6AC-4B59-973C-7A06B0EDE3E3}" type="datetimeFigureOut">
              <a:rPr lang="en-US" dirty="0"/>
              <a:t>5/29/2023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B3B3F-C0CE-47CB-BCED-F49A710726FF}" type="datetimeFigureOut">
              <a:rPr lang="en-US" dirty="0"/>
              <a:t>5/29/2023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BF2C2-82A8-A473-3E18-1897D08EAA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Group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D14536-54DF-EC8C-3ABE-8C9ECA84A1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571755"/>
          </a:xfrm>
        </p:spPr>
        <p:txBody>
          <a:bodyPr>
            <a:normAutofit/>
          </a:bodyPr>
          <a:lstStyle/>
          <a:p>
            <a:r>
              <a:rPr lang="en-IN" dirty="0"/>
              <a:t>IBVS, PBVS, Q-Learning using </a:t>
            </a:r>
            <a:r>
              <a:rPr lang="en-IN" dirty="0" err="1"/>
              <a:t>pybullet</a:t>
            </a:r>
            <a:endParaRPr lang="en-IN" dirty="0"/>
          </a:p>
          <a:p>
            <a:r>
              <a:rPr lang="en-IN" dirty="0"/>
              <a:t>Kushagra Agrawal B20296</a:t>
            </a:r>
          </a:p>
          <a:p>
            <a:r>
              <a:rPr lang="en-IN" dirty="0"/>
              <a:t>Madhur Jajoo B20211</a:t>
            </a:r>
          </a:p>
          <a:p>
            <a:r>
              <a:rPr lang="en-IN" dirty="0" err="1"/>
              <a:t>Vanshaj</a:t>
            </a:r>
            <a:r>
              <a:rPr lang="en-IN" dirty="0"/>
              <a:t> </a:t>
            </a:r>
            <a:r>
              <a:rPr lang="en-IN" dirty="0" err="1"/>
              <a:t>nathani</a:t>
            </a:r>
            <a:r>
              <a:rPr lang="en-IN" dirty="0"/>
              <a:t> B20237</a:t>
            </a:r>
          </a:p>
        </p:txBody>
      </p:sp>
    </p:spTree>
    <p:extLst>
      <p:ext uri="{BB962C8B-B14F-4D97-AF65-F5344CB8AC3E}">
        <p14:creationId xmlns:p14="http://schemas.microsoft.com/office/powerpoint/2010/main" val="1055306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86E70-EEE1-7B8A-2FDA-C76A5DACD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3D37B-8B6F-2C1D-8416-9417C615EF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We used a car type husky robot with camera attached on top of it</a:t>
            </a:r>
          </a:p>
          <a:p>
            <a:r>
              <a:rPr lang="en-IN" dirty="0"/>
              <a:t>We used an </a:t>
            </a:r>
            <a:r>
              <a:rPr lang="en-IN" dirty="0" err="1"/>
              <a:t>aruco</a:t>
            </a:r>
            <a:r>
              <a:rPr lang="en-IN" dirty="0"/>
              <a:t> marker to detect our desired position </a:t>
            </a:r>
          </a:p>
          <a:p>
            <a:r>
              <a:rPr lang="en-IN" dirty="0"/>
              <a:t>Our camera is set to give images of 800*600 with FOV 90 and focal length 50.</a:t>
            </a:r>
          </a:p>
          <a:p>
            <a:r>
              <a:rPr lang="en-IN" dirty="0"/>
              <a:t>For </a:t>
            </a:r>
          </a:p>
        </p:txBody>
      </p:sp>
    </p:spTree>
    <p:extLst>
      <p:ext uri="{BB962C8B-B14F-4D97-AF65-F5344CB8AC3E}">
        <p14:creationId xmlns:p14="http://schemas.microsoft.com/office/powerpoint/2010/main" val="3291001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C5F80-0767-9CCD-8A5D-F07CCE004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IBVS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84E43-92DC-520A-30E8-8CAD3C172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We find the marker and by the corner points as desired point we find the error using Jacobian and use it to </a:t>
            </a:r>
            <a:r>
              <a:rPr lang="en-IN"/>
              <a:t>calculate velocities</a:t>
            </a:r>
            <a:r>
              <a:rPr lang="en-IN" dirty="0"/>
              <a:t>.</a:t>
            </a:r>
          </a:p>
          <a:p>
            <a:r>
              <a:rPr lang="en-IN" dirty="0"/>
              <a:t>The velocities for it keeps changing and moves the bot trying to lower error btw current position and desired position.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28097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ACBC-7640-DF58-3047-B23FC9FA4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PVBS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10842-CE8B-8D99-4C4A-81C1CB218C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We used depth camera to get distance from camera to marker.</a:t>
            </a:r>
          </a:p>
          <a:p>
            <a:r>
              <a:rPr lang="en-IN" dirty="0"/>
              <a:t>We transformed the value first into robot frame from camera frame and then to world frame using focal length of 50.</a:t>
            </a:r>
          </a:p>
          <a:p>
            <a:r>
              <a:rPr lang="en-IN" dirty="0"/>
              <a:t>After getting desired coordinates in world frame we moved the robot to that point.</a:t>
            </a:r>
          </a:p>
        </p:txBody>
      </p:sp>
    </p:spTree>
    <p:extLst>
      <p:ext uri="{BB962C8B-B14F-4D97-AF65-F5344CB8AC3E}">
        <p14:creationId xmlns:p14="http://schemas.microsoft.com/office/powerpoint/2010/main" val="3548157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C43C5-C239-1C95-9561-4DAFFE960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Q-Learning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515EE-C631-D818-EE30-6F3B5D61D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We have defined the reward of goal point where the agent needs to go.</a:t>
            </a:r>
          </a:p>
          <a:p>
            <a:pPr algn="just"/>
            <a:r>
              <a:rPr lang="en-US" dirty="0"/>
              <a:t>The reward of goal point is set as 1000 and the reward of all other points as -1, so the code simulates to get the maximum reward as output.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1034" name="Picture 10" descr="An introduction to Q-Learning: reinforcement learning">
            <a:extLst>
              <a:ext uri="{FF2B5EF4-FFF2-40B4-BE49-F238E27FC236}">
                <a16:creationId xmlns:a16="http://schemas.microsoft.com/office/drawing/2014/main" id="{8B306CD3-503D-A707-FACB-A6BDD2C5EE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1225" y="3894972"/>
            <a:ext cx="5010150" cy="2105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911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685D0-920A-A9C7-3281-8658AC612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Q-Learning</a:t>
            </a:r>
            <a:endParaRPr lang="en-IN" dirty="0"/>
          </a:p>
        </p:txBody>
      </p:sp>
      <p:pic>
        <p:nvPicPr>
          <p:cNvPr id="4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18BF5F99-2318-A9BA-0627-8EAF0D4B4A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3975" y="2263776"/>
            <a:ext cx="9124950" cy="3910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354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8D4585"/>
      </a:dk2>
      <a:lt2>
        <a:srgbClr val="E7E6E6"/>
      </a:lt2>
      <a:accent1>
        <a:srgbClr val="F35AE6"/>
      </a:accent1>
      <a:accent2>
        <a:srgbClr val="FC5283"/>
      </a:accent2>
      <a:accent3>
        <a:srgbClr val="F67C64"/>
      </a:accent3>
      <a:accent4>
        <a:srgbClr val="F89F65"/>
      </a:accent4>
      <a:accent5>
        <a:srgbClr val="55C6BA"/>
      </a:accent5>
      <a:accent6>
        <a:srgbClr val="84A3FD"/>
      </a:accent6>
      <a:hlink>
        <a:srgbClr val="6ED4F6"/>
      </a:hlink>
      <a:folHlink>
        <a:srgbClr val="9FECFC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106000"/>
                <a:satMod val="220000"/>
                <a:lumMod val="140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69000"/>
                <a:hueMod val="88000"/>
                <a:satMod val="16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7D30EEFE-7128-4DE5-8A0D-8D4EF32CB0A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73</TotalTime>
  <Words>207</Words>
  <Application>Microsoft Office PowerPoint</Application>
  <PresentationFormat>Widescreen</PresentationFormat>
  <Paragraphs>21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Trebuchet MS</vt:lpstr>
      <vt:lpstr>Berlin</vt:lpstr>
      <vt:lpstr>Group 3</vt:lpstr>
      <vt:lpstr>Configuration</vt:lpstr>
      <vt:lpstr>IBVS</vt:lpstr>
      <vt:lpstr>PVBS</vt:lpstr>
      <vt:lpstr>Q-Learning</vt:lpstr>
      <vt:lpstr>Q-Learning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3</dc:title>
  <dc:creator>Kushagra Agrawal</dc:creator>
  <cp:lastModifiedBy>Madhur Jajoo</cp:lastModifiedBy>
  <cp:revision>2</cp:revision>
  <dcterms:created xsi:type="dcterms:W3CDTF">2023-04-28T04:39:57Z</dcterms:created>
  <dcterms:modified xsi:type="dcterms:W3CDTF">2023-05-29T06:58:14Z</dcterms:modified>
</cp:coreProperties>
</file>

<file path=docProps/thumbnail.jpeg>
</file>